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03F32-1348-4E2D-BBCE-71F3E10A9B1A}" type="datetimeFigureOut">
              <a:rPr lang="ru-RU" smtClean="0"/>
              <a:t>06.08.2021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1B7AA-563C-43A1-9582-3ED5B0E3F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259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97FD-DF6E-4FC4-81BC-F221B1895D53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878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657A-EDAA-4FF8-9831-F72B6CB56A5C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90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8BB79-0427-413D-ACBE-5435B3F1D72B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2888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1908B-DA91-4CD2-8C87-8DEDCE983399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372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E866-BCFA-450A-8AA3-C99FE1E86195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1531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B384B-7BB7-4435-89DE-80A827723F0B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285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FAE69-FC49-40D9-8E55-256B6EE92B66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747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19583-4529-4559-B003-303EC0BE51AB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8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A2B76-9908-48A1-9667-4B68264A8A43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60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E2740-9815-4779-BE51-33E91B308EFA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2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8DDC-DE33-444C-B79F-BCF9EB509C3A}" type="datetime1">
              <a:rPr lang="ru-RU" smtClean="0"/>
              <a:t>06.08.2021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200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126B-2958-4383-803A-A8C850A3E3D3}" type="datetime1">
              <a:rPr lang="ru-RU" smtClean="0"/>
              <a:t>06.08.2021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36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22A4C-DACF-49A3-905C-876837936BB7}" type="datetime1">
              <a:rPr lang="ru-RU" smtClean="0"/>
              <a:t>06.08.2021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51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1FD7-C6D3-4E2F-ADF0-FACDFBF1FF18}" type="datetime1">
              <a:rPr lang="ru-RU" smtClean="0"/>
              <a:t>06.08.2021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9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51F3-B1A3-4E07-BB92-D4610C67B5DA}" type="datetime1">
              <a:rPr lang="ru-RU" smtClean="0"/>
              <a:t>06.08.2021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84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CAD4-F359-48ED-A344-DE2A83038C09}" type="datetime1">
              <a:rPr lang="ru-RU" smtClean="0"/>
              <a:t>06.08.2021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22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DBE7D-909E-4378-858E-E70F3C3A189A}" type="datetime1">
              <a:rPr lang="ru-RU" smtClean="0"/>
              <a:t>06.08.2021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F9EC4BA-E263-4788-8CD2-8482D7156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19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F7C3B3-BACE-45B0-97C1-22D38A056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/>
              <a:t>Предпосылки становления концепции социальной ответственности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74227ED-3F3E-45C5-9258-BEEFC25B6A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104B5D3-4A6A-42F5-8EBC-8D5423CEB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265D3-E078-4C4F-87E7-7B4BCD337854}" type="slidenum">
              <a:rPr lang="ru-RU" sz="1800" smtClean="0"/>
              <a:t>1</a:t>
            </a:fld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2550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20CF9D-65A6-43EF-A2E3-9A9369BBF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 Проблемы измерения эффективности в экономике и менеджменте организаций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65B15C-FDA7-4156-92F4-D9DFE89C1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Выделяются  новые «функции социальных институтов (прежде всего социальной защиты): </a:t>
            </a:r>
          </a:p>
          <a:p>
            <a:pPr marL="0" indent="0">
              <a:buNone/>
            </a:pPr>
            <a:r>
              <a:rPr lang="ru-RU" sz="2400" dirty="0"/>
              <a:t>1) предупреждение снижения благосостояния под воздействием резких изменений уровня доходов и расходов</a:t>
            </a:r>
          </a:p>
          <a:p>
            <a:pPr marL="0" indent="0">
              <a:buNone/>
            </a:pPr>
            <a:r>
              <a:rPr lang="ru-RU" sz="2400" dirty="0"/>
              <a:t>2) обеспечение возможностей, источников и рабочих мест лучшего качества</a:t>
            </a:r>
          </a:p>
          <a:p>
            <a:pPr marL="0" indent="0">
              <a:buNone/>
            </a:pPr>
            <a:r>
              <a:rPr lang="ru-RU" sz="2400" dirty="0"/>
              <a:t>3) защита от обнищания и катастрофической утраты человеческого капитала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D736971-D189-4497-BAB0-4B74BEA4F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399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30BDF1-5947-4F93-B20C-3A9A97841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 Проблемы измерения эффективности в экономике и менеджменте организаций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2B303A-39E8-492D-A0F1-9137073F0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Эволюция показателей благосостояния: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/>
              <a:t>И. Бентам (1871 г.) – исчисление полезности поступков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/>
              <a:t>После Второй мировой войны – оценка страны на по показателю ВНЦ, ВВП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/>
              <a:t>Начиная с 2007 г. организация </a:t>
            </a:r>
            <a:r>
              <a:rPr lang="ru-RU" sz="2400" dirty="0" err="1"/>
              <a:t>Legatum</a:t>
            </a:r>
            <a:r>
              <a:rPr lang="ru-RU" sz="2400" dirty="0"/>
              <a:t> Institute рассчитывает «индекс процветания»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/>
              <a:t>В общественных науках стали использовать термин «</a:t>
            </a:r>
            <a:r>
              <a:rPr lang="ru-RU" sz="2400" dirty="0" err="1"/>
              <a:t>Well-Being</a:t>
            </a:r>
            <a:r>
              <a:rPr lang="ru-RU" sz="2400" dirty="0"/>
              <a:t>» («хорошее бытие»)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4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CB3F5DD-C48F-4A0D-AADE-AF4EAFF6F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793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0748B-A4D5-48B7-B0AF-C660C4A9B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Для измерения благополучия людей (</a:t>
            </a:r>
            <a:r>
              <a:rPr lang="ru-RU" sz="2700" dirty="0" err="1"/>
              <a:t>Well-Being</a:t>
            </a:r>
            <a:r>
              <a:rPr lang="ru-RU" sz="2700" dirty="0"/>
              <a:t>) используется система взаимодополняющих показателей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70E189-9B19-4884-B189-CD870EF82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доходы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работа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общество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образование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экология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гражданские права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Здоровье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 безопасность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 баланс между работой и отдыхом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3C04749-75D7-4097-90C0-DEDD72D17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33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55685-AF9E-41EF-AE1C-0501F220F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 Проблемы измерения эффективности в экономике и менеджменте организаций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D93432-7A1A-4C73-90AF-0DFEE42A2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 теории менеджмента появились концепции и технологии, признающие необходимость сочетания экономических и социальных функций бизнеса (в частности концепции устойчивого развития и корпоративной социальной ответственности)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000BC0D-A207-4882-82B1-F59A7FB79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76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943889-451A-48A0-8A7D-921879F5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4. Направления социализации бизнеса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993751-6E53-4CC4-99FC-48EB3278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 Концепция корпоративной социальной ответственности пока не стала внутренней потребностью и общей ценностью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Стадии зрелости подходов как со стороны всех заинтересованных сторон:</a:t>
            </a:r>
          </a:p>
          <a:p>
            <a:pPr marL="457200" indent="-457200">
              <a:buAutoNum type="arabicParenR"/>
            </a:pPr>
            <a:r>
              <a:rPr lang="ru-RU" sz="2400" dirty="0"/>
              <a:t>1950 – 1980-е гг.</a:t>
            </a:r>
          </a:p>
          <a:p>
            <a:pPr marL="457200" indent="-457200">
              <a:buAutoNum type="arabicParenR"/>
            </a:pPr>
            <a:r>
              <a:rPr lang="ru-RU" sz="2400" dirty="0"/>
              <a:t>1980 – 2000-е гг.</a:t>
            </a:r>
          </a:p>
          <a:p>
            <a:pPr marL="457200" indent="-457200">
              <a:buAutoNum type="arabicParenR"/>
            </a:pPr>
            <a:r>
              <a:rPr lang="ru-RU" sz="2400" dirty="0"/>
              <a:t>2000 – 2010-е гг.</a:t>
            </a:r>
          </a:p>
          <a:p>
            <a:pPr marL="457200" indent="-457200">
              <a:buAutoNum type="arabicParenR"/>
            </a:pPr>
            <a:r>
              <a:rPr lang="ru-RU" sz="2400" dirty="0"/>
              <a:t>2010 – 2025 </a:t>
            </a:r>
            <a:r>
              <a:rPr lang="ru-RU" sz="2400" dirty="0" err="1"/>
              <a:t>гг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0B518A0-0B57-4E54-85D3-4CE4C4A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155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E29E23-6E10-4298-BA45-87818C04E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Основная бизнес-деятельность современных компаний связана со следующими процессами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66565B-AD28-4E1C-AE77-B870184EE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Развитие и улучшение продуктов / услуг, освоение новых рынков сбыта</a:t>
            </a:r>
          </a:p>
          <a:p>
            <a:r>
              <a:rPr lang="ru-RU" sz="2400" dirty="0"/>
              <a:t>Работа с поставщиками и повышение ценности каналов поставок</a:t>
            </a:r>
          </a:p>
          <a:p>
            <a:r>
              <a:rPr lang="ru-RU" sz="2400" dirty="0"/>
              <a:t>Набор, удержание и мотивация персонала, вовлеченность персонала и привлечение работников к управлению, повышение лояльности персонала к компании</a:t>
            </a:r>
          </a:p>
          <a:p>
            <a:r>
              <a:rPr lang="ru-RU" sz="2400" dirty="0"/>
              <a:t>Инновации и обучение, создание различных партнерств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3695849-59B7-4EE2-9205-131E2FDCD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301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9DF4D-733C-4A00-964F-EA477455C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План лекции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2FCE98-C7E5-4A90-AF79-B4B03DD99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1. Эволюция взглядов на роль бизнеса в обществе</a:t>
            </a:r>
          </a:p>
          <a:p>
            <a:pPr marL="0" indent="0">
              <a:buNone/>
            </a:pPr>
            <a:r>
              <a:rPr lang="ru-RU" sz="2400" dirty="0"/>
              <a:t>2.Влияние транснациональных компаний на жизнь сообществ и территорий. Концепция устойчивого развития</a:t>
            </a:r>
          </a:p>
          <a:p>
            <a:pPr marL="0" indent="0">
              <a:buNone/>
            </a:pPr>
            <a:r>
              <a:rPr lang="ru-RU" sz="2400" dirty="0"/>
              <a:t>3. Направления социализации бизнеса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D270A75-69FF-4CB2-85FC-0435B6957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4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0A2A72-504F-4070-9B1F-25B206A22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1. Эволюция взглядов на роль бизнеса в обществе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692001-6903-4D1B-9700-94FE3BF18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Появление идей ответственности бизнеса перед обществом в начале ХХ в.</a:t>
            </a:r>
          </a:p>
          <a:p>
            <a:r>
              <a:rPr lang="ru-RU" sz="2400" dirty="0"/>
              <a:t>Практики благотворительности западных и отечественных предпринимателей в начале ХХ в.</a:t>
            </a:r>
          </a:p>
          <a:p>
            <a:r>
              <a:rPr lang="ru-RU" sz="2400" dirty="0"/>
              <a:t>Социальный аспект деятельности бизнеса связан с эволюционным этапом развития западных экономик</a:t>
            </a:r>
          </a:p>
          <a:p>
            <a:r>
              <a:rPr lang="ru-RU" sz="2400" dirty="0"/>
              <a:t>Развитие теоретических подходов относительно социального аспекта деятельности бизнеса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28DB5AD-EA59-459E-9F23-63AB99371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389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0E3E6F-4432-480C-B800-CCA6EAF13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1. Эволюция взглядов на роль бизнеса в обществе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A0F91A-B8BB-4A2B-ACA7-420CAB35B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Социальная деятельность может способствовать улучшению жизни общества в целом</a:t>
            </a:r>
          </a:p>
          <a:p>
            <a:r>
              <a:rPr lang="ru-RU" sz="2400" dirty="0"/>
              <a:t>Социальная ответственность бизнеса может повлиять на формирование более привлекательного образа фирмы</a:t>
            </a:r>
          </a:p>
          <a:p>
            <a:r>
              <a:rPr lang="ru-RU" sz="2400" dirty="0"/>
              <a:t>Осуществление социальных программ и социально ответственного поведения может быть прибыльным</a:t>
            </a:r>
          </a:p>
          <a:p>
            <a:endParaRPr lang="ru-RU" sz="24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54F93C9-6B01-47A2-B342-59BEF8A7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08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B5BC75-01F3-4321-ABF5-D42FB0240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1. Эволюция взглядов на роль бизнеса в обществе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C37C71-8AF1-4CB8-B35A-C7D2CBE42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Крупный  бизнес располагает значительными финансовыми ресурсами и способен оказывать реальную поддержку обществу в виде реализации социальных проектов и программ, социального инвестирования</a:t>
            </a:r>
          </a:p>
          <a:p>
            <a:r>
              <a:rPr lang="ru-RU" sz="2400" dirty="0"/>
              <a:t>Предприятия являются частью общества, поэтому нормы морали и правила поведения присущи им так же, как и индивидуальным его членам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E3C3248-A4A8-4B99-A732-78C6F817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44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212940-5FCB-4645-9646-CE5787708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55099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2.Влияние транснациональных компаний на жизнь сообществ и территорий. Концепция устойчивого развития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A83BD0-730C-4C86-94EF-C6810F837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/>
              <a:t>Начиная с 1970-х гг., вместе с процессами глобализации, бизнес выходит за границы национальных государств</a:t>
            </a:r>
          </a:p>
          <a:p>
            <a:pPr algn="just"/>
            <a:r>
              <a:rPr lang="ru-RU" sz="2400" dirty="0"/>
              <a:t>Развитие глобализации, мобильности населения и информационных технологий создало условия получения информацию о решениях и деятельности организаций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440F0C0-6468-433C-B2EC-C32633B36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893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2E113-38CA-4A81-9F2A-6E479D540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2.Влияние транснациональных компаний на жизнь сообществ и территорий. Концепция устойчивого развития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7A2FA6-3231-4A87-A849-9E00E2C94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Бизнес столкнулся с тем, что эффективность производства и успех на рынке стали зависеть от общества</a:t>
            </a:r>
          </a:p>
          <a:p>
            <a:r>
              <a:rPr lang="ru-RU" sz="2400" dirty="0"/>
              <a:t>С конца 70-х гг. ХХ в. начинается разработка кодексов поведения и установление контроля за деятельностью корпораций</a:t>
            </a:r>
          </a:p>
          <a:p>
            <a:r>
              <a:rPr lang="ru-RU" sz="2400" dirty="0"/>
              <a:t>В ХХ в. формируется понимание последствий деятельности компаний </a:t>
            </a:r>
          </a:p>
          <a:p>
            <a:r>
              <a:rPr lang="ru-RU" sz="2400" dirty="0"/>
              <a:t>Формирование понятия </a:t>
            </a:r>
            <a:r>
              <a:rPr lang="ru-RU" sz="2400" dirty="0" err="1"/>
              <a:t>понятия</a:t>
            </a:r>
            <a:r>
              <a:rPr lang="ru-RU" sz="2400" dirty="0"/>
              <a:t> устойчивого развития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0C0E46-2E66-4F88-8695-93F66AEB1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951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DAE728-AD1F-406B-89D9-FEE95C409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 Проблемы измерения эффективности в экономике и менеджменте организаций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9C56B-D2BA-45C5-8317-F393225E0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2400" dirty="0"/>
              <a:t>Изменение  взглядов на роль бизнеса, особенно крупного, в жизни современного общества</a:t>
            </a:r>
          </a:p>
          <a:p>
            <a:r>
              <a:rPr lang="ru-RU" sz="2400" dirty="0"/>
              <a:t>В 2012 г. опубликована Стратегия Всемирного банка в области социальной защиты и труда на 2012–2020 гг.</a:t>
            </a:r>
          </a:p>
          <a:p>
            <a:r>
              <a:rPr lang="ru-RU" sz="2400" dirty="0"/>
              <a:t>Было признано, что «эффективные системы социальной защиты являются необходимыми компонентами устойчивого экономического роста» для общества в целом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8D8661-D5C1-4BB1-953F-6577709D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532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9EECF7-DA12-41C9-96BA-A592B5D2A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 Проблемы измерения эффективности в экономике и менеджменте организаций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BA9696-C2CC-4478-8BFC-608D620A7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Всемирный банк выделил ключевые проблемы современности: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незначительное снижение количества бедных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риски существенного снижения доходов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 старение населения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рост урбанизации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сокращение молодежной занятости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увеличение интенсивности миграционных потоков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1EEA3E9-E92D-459A-B8DF-09F9B6C7A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EC4BA-E263-4788-8CD2-8482D715684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53441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686</Words>
  <Application>Microsoft Office PowerPoint</Application>
  <PresentationFormat>Широкоэкранный</PresentationFormat>
  <Paragraphs>87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Trebuchet MS</vt:lpstr>
      <vt:lpstr>Wingdings</vt:lpstr>
      <vt:lpstr>Wingdings 3</vt:lpstr>
      <vt:lpstr>Аспект</vt:lpstr>
      <vt:lpstr>Предпосылки становления концепции социальной ответственности</vt:lpstr>
      <vt:lpstr>План лекции</vt:lpstr>
      <vt:lpstr>1. Эволюция взглядов на роль бизнеса в обществе </vt:lpstr>
      <vt:lpstr>1. Эволюция взглядов на роль бизнеса в обществе</vt:lpstr>
      <vt:lpstr>1. Эволюция взглядов на роль бизнеса в обществе</vt:lpstr>
      <vt:lpstr>2.Влияние транснациональных компаний на жизнь сообществ и территорий. Концепция устойчивого развития</vt:lpstr>
      <vt:lpstr>2.Влияние транснациональных компаний на жизнь сообществ и территорий. Концепция устойчивого развития</vt:lpstr>
      <vt:lpstr>3. Проблемы измерения эффективности в экономике и менеджменте организаций</vt:lpstr>
      <vt:lpstr>3. Проблемы измерения эффективности в экономике и менеджменте организаций</vt:lpstr>
      <vt:lpstr>3. Проблемы измерения эффективности в экономике и менеджменте организаций</vt:lpstr>
      <vt:lpstr>3. Проблемы измерения эффективности в экономике и менеджменте организаций</vt:lpstr>
      <vt:lpstr>Для измерения благополучия людей (Well-Being) используется система взаимодополняющих показателей </vt:lpstr>
      <vt:lpstr>3. Проблемы измерения эффективности в экономике и менеджменте организаций</vt:lpstr>
      <vt:lpstr>4. Направления социализации бизнеса</vt:lpstr>
      <vt:lpstr>Основная бизнес-деятельность современных компаний связана со следующими процессами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Предпосылки становления концепции социальной ответственности</dc:title>
  <dc:creator>Леонид</dc:creator>
  <cp:lastModifiedBy>Леонид</cp:lastModifiedBy>
  <cp:revision>1</cp:revision>
  <dcterms:created xsi:type="dcterms:W3CDTF">2021-08-06T03:20:44Z</dcterms:created>
  <dcterms:modified xsi:type="dcterms:W3CDTF">2021-08-06T05:09:13Z</dcterms:modified>
</cp:coreProperties>
</file>